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7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134717-9C4F-4561-A169-5AFF5F95C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7EC71B3-AD1E-4CC7-BD31-6006B93BFE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BD27BA-AC4E-49DD-AD52-F336525C7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317-CBC9-4002-BB7F-7830AEA94EED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840D3C-5D33-4975-BACF-ABE8E2979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9191EB-36F2-4102-967D-555E3C01B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A411-6104-4595-8181-D19C3A5EA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501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BCB52A-C79A-4E90-A45C-0C9651124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B682CE-79B8-4A98-A8D8-D7F250447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F512E4-500E-488C-8424-D45B668B3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317-CBC9-4002-BB7F-7830AEA94EED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2643F0-7459-4463-939E-A5F982870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423278-DD61-4C4C-9A65-45BB7E8B2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A411-6104-4595-8181-D19C3A5EA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462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C116F08-91AC-454C-B4DB-B1FF6F569B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6FBE2F9-5745-4E56-9A53-98055C9CFF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2F3FCD-52B4-43B3-A7E9-FEF1BA1EE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317-CBC9-4002-BB7F-7830AEA94EED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522635-5A20-41BA-B110-B227BBC2C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9732AD-993A-4635-B47B-3ECE5F471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A411-6104-4595-8181-D19C3A5EA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887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F8A4B8-BB84-43BC-AA58-3134FEBB4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0A9387-0401-4B62-B62B-EF8E708ED8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A4ABB1-3220-4748-B0D2-13C0F824A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317-CBC9-4002-BB7F-7830AEA94EED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EB01D9-EF87-4C7F-A766-16506DBE5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797176-0BC9-404A-8868-3C95A948D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A411-6104-4595-8181-D19C3A5EA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731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AEC4C2-5D19-41D0-96D5-A42EEDF84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6D56F9-80E9-47D7-8F7A-B638E2DD32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9F5A39-BC46-408E-A0EF-C6FAD526F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317-CBC9-4002-BB7F-7830AEA94EED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B4FBBE-27E5-4547-802C-9469F1EBD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0E587D-8837-4B18-A620-E6F87AAC8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A411-6104-4595-8181-D19C3A5EA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09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308492-A8E9-4A95-9902-A5A8170A0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537007-0D16-4F83-A18E-AEBAF4DD36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775C371-111D-4D24-BEA4-6419ADBA32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2EA1AFA-DED2-49BD-BD6D-117A7A6D8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317-CBC9-4002-BB7F-7830AEA94EED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D01F6D-A083-4BA0-9171-E9F28FBC2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CD85FE3-04C7-4D70-88BC-C698A6FCA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A411-6104-4595-8181-D19C3A5EA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44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D50F8C-5029-44BF-820B-987E4A940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DA6A307-EBD4-428D-9F44-2B4FEB1ACB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04B1DE1-53B7-4BBC-B24F-3B5E1D3BA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E309689-6EE4-4431-BA31-A674E54A9D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0099C0E-06C4-4137-819A-5302E5117D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E295704-96FE-4A02-B14B-611CC2C6B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317-CBC9-4002-BB7F-7830AEA94EED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F339CD5-32CC-4F80-90E5-A13E77A9A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3B25157-E567-4017-9A09-320951E3C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A411-6104-4595-8181-D19C3A5EA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047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24F276-2526-4014-AFC0-579DFEF61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6F7758A-8EE0-4755-B9DB-D79583DE7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317-CBC9-4002-BB7F-7830AEA94EED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8FAD071-386A-4E11-BEBA-8D3CCC09E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D8AE00D-0A69-48BD-A029-D49F30AC7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A411-6104-4595-8181-D19C3A5EA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511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90D5DC9-B1C3-4398-A6A2-13CACC938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317-CBC9-4002-BB7F-7830AEA94EED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58DBDCB-C9EC-41DB-94E5-3BC102125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DBFAE5F-5955-46EC-A30C-652FD1627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A411-6104-4595-8181-D19C3A5EA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991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E3D217-EFAD-4583-95AF-49E87105D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360500-96FE-4DCF-A771-1F13DF56C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9D80949-882A-41F5-9EB4-0C45D8DF57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5D961D-7ABC-4A8B-9493-44CF6B947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317-CBC9-4002-BB7F-7830AEA94EED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1B60179-02B7-4529-9409-ECD4BA5F2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ED712BF-EBEC-4EDD-803B-7C743F649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A411-6104-4595-8181-D19C3A5EA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277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A69D99-21B7-4E24-A17A-7B25ADC01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90A12A5-E0D1-4E6B-9984-C3BF80A3A7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7E03E76-EADF-4E82-B467-CFD4B9846E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C1447F2-A55E-4FCD-8EB8-BBEFB679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317-CBC9-4002-BB7F-7830AEA94EED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7803C27-90C9-4BE3-ACF0-703B01EF8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4A7B45F-2C5B-469B-AD90-17B531FAB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EA411-6104-4595-8181-D19C3A5EA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356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FF61C0-4A2C-47A4-9CCD-3F11B6785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82EE6D-BD0A-4EFD-8978-E5388213D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BD8058-4E1D-46BD-A90E-75BA04104B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81317-CBC9-4002-BB7F-7830AEA94EED}" type="datetimeFigureOut">
              <a:rPr lang="ru-RU" smtClean="0"/>
              <a:t>02.12.2025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881E46-9ED2-46F2-8370-9E96BF1334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296C0F-71DF-44FF-A92D-B4131223E5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EA411-6104-4595-8181-D19C3A5EA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11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F4F09B-AFBA-47A9-8250-058DEE0B21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47AD6EB-9EF8-4055-B6BC-738D2C295F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3E9C4EE-0BF0-444C-A748-C6E31AB0C6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6FDAE9-E69A-4CA9-A43F-9821A51A3A69}"/>
              </a:ext>
            </a:extLst>
          </p:cNvPr>
          <p:cNvSpPr txBox="1"/>
          <p:nvPr/>
        </p:nvSpPr>
        <p:spPr>
          <a:xfrm>
            <a:off x="1113184" y="2252870"/>
            <a:ext cx="1007165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Устное народное творчество в духовно – нравственном воспитании детей младшего и старшего дошкольного возраста</a:t>
            </a:r>
          </a:p>
        </p:txBody>
      </p:sp>
    </p:spTree>
    <p:extLst>
      <p:ext uri="{BB962C8B-B14F-4D97-AF65-F5344CB8AC3E}">
        <p14:creationId xmlns:p14="http://schemas.microsoft.com/office/powerpoint/2010/main" val="3069354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15F56A-AC4F-4ABC-9462-31B7B742F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E8C600C-EC3A-44DB-B7E2-30D61A5B53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5E7E8B-845D-4002-B728-DB9B423B9996}"/>
              </a:ext>
            </a:extLst>
          </p:cNvPr>
          <p:cNvSpPr txBox="1"/>
          <p:nvPr/>
        </p:nvSpPr>
        <p:spPr>
          <a:xfrm>
            <a:off x="838200" y="1815152"/>
            <a:ext cx="1051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Часто самостоятельно повторяют, преобразовывают инсценировки, включают их в сюжетно – ролевые игры, отчего они становятся более выразительными и интересными.</a:t>
            </a:r>
          </a:p>
        </p:txBody>
      </p:sp>
    </p:spTree>
    <p:extLst>
      <p:ext uri="{BB962C8B-B14F-4D97-AF65-F5344CB8AC3E}">
        <p14:creationId xmlns:p14="http://schemas.microsoft.com/office/powerpoint/2010/main" val="1210904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3BFEF9-9D71-4895-8EA8-7A8F6D419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DF7820E-61D1-41ED-8F17-E9B5141AA3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F7DBB2-5F82-49B5-8107-9933F9E8EBBF}"/>
              </a:ext>
            </a:extLst>
          </p:cNvPr>
          <p:cNvSpPr txBox="1"/>
          <p:nvPr/>
        </p:nvSpPr>
        <p:spPr>
          <a:xfrm>
            <a:off x="838201" y="1690688"/>
            <a:ext cx="105155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В самостоятельной деятельности у детей начинается проявляться творческое воображение, они обогащаются новыми представлениями, умениями и навыками.</a:t>
            </a:r>
          </a:p>
        </p:txBody>
      </p:sp>
    </p:spTree>
    <p:extLst>
      <p:ext uri="{BB962C8B-B14F-4D97-AF65-F5344CB8AC3E}">
        <p14:creationId xmlns:p14="http://schemas.microsoft.com/office/powerpoint/2010/main" val="3887781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0235A9-B452-4A02-B0D9-5DE40A4E3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D1FC45E-C8FB-4D88-854E-2D2E2463E6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3AC467-87F3-4A64-947C-1622DD819AF1}"/>
              </a:ext>
            </a:extLst>
          </p:cNvPr>
          <p:cNvSpPr txBox="1"/>
          <p:nvPr/>
        </p:nvSpPr>
        <p:spPr>
          <a:xfrm>
            <a:off x="838201" y="1187355"/>
            <a:ext cx="105155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Фольклор играет в воспитании детей важную роль. Деление его на жанры позволяет в определенном возрасте ребенка обогащать его духовный мир, развивать патриотизм, уважение к прошлому своего народа, изучение его традиций, усвоение морально – нравственных норм поведения в обществе.</a:t>
            </a:r>
          </a:p>
        </p:txBody>
      </p:sp>
    </p:spTree>
    <p:extLst>
      <p:ext uri="{BB962C8B-B14F-4D97-AF65-F5344CB8AC3E}">
        <p14:creationId xmlns:p14="http://schemas.microsoft.com/office/powerpoint/2010/main" val="3418838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039C5D-9413-4295-875B-3FFC2584B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908FDC4-B5E1-4F6B-A6FE-DA1D64BFB2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3762D7-6D5E-4FD2-8882-51955CC2D8D4}"/>
              </a:ext>
            </a:extLst>
          </p:cNvPr>
          <p:cNvSpPr txBox="1"/>
          <p:nvPr/>
        </p:nvSpPr>
        <p:spPr>
          <a:xfrm>
            <a:off x="838201" y="1690688"/>
            <a:ext cx="1051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Фольклор является уникальным средством для передачи народной мудрости и воспитании детей на начальном этапе их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2364611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367605-157D-4205-B057-BA8F50ACF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C1FB922-4662-4A56-813A-11A056A741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CA0AB4-881F-4F0C-B904-BECB16BFE42E}"/>
              </a:ext>
            </a:extLst>
          </p:cNvPr>
          <p:cNvSpPr txBox="1"/>
          <p:nvPr/>
        </p:nvSpPr>
        <p:spPr>
          <a:xfrm>
            <a:off x="2047164" y="2920621"/>
            <a:ext cx="7574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СПАСИБО  ЗА 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791553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AD3056-10F5-4AB7-AC01-B28B0D0A6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435" y="-191466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230E3DA-8DAD-4F36-8517-BE3E3376AF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6AD7F1-D20F-40A1-920B-1BCA2BD90BEC}"/>
              </a:ext>
            </a:extLst>
          </p:cNvPr>
          <p:cNvSpPr txBox="1"/>
          <p:nvPr/>
        </p:nvSpPr>
        <p:spPr>
          <a:xfrm>
            <a:off x="745435" y="1298713"/>
            <a:ext cx="10515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В настоящее время происходит смещение акцентов в развитии детей в сторону ранней интеллектуализации, что не способствует духовному развитию. В погоне за развитием интеллекта упускается воспитание души, нравственное и духовное развитие маленького человека, без которых, все накопленные знания могут оказаться бесполезны.</a:t>
            </a:r>
          </a:p>
        </p:txBody>
      </p:sp>
    </p:spTree>
    <p:extLst>
      <p:ext uri="{BB962C8B-B14F-4D97-AF65-F5344CB8AC3E}">
        <p14:creationId xmlns:p14="http://schemas.microsoft.com/office/powerpoint/2010/main" val="1466676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6BE1A5-4938-452F-A877-68C0C0851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B39F1CF-AE00-48AE-B895-A6AFCCC81D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86D7EB-A184-4C04-A30D-076B0E7F762D}"/>
              </a:ext>
            </a:extLst>
          </p:cNvPr>
          <p:cNvSpPr txBox="1"/>
          <p:nvPr/>
        </p:nvSpPr>
        <p:spPr>
          <a:xfrm>
            <a:off x="838200" y="1364974"/>
            <a:ext cx="1051560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Знакомство с устным народным творчеством, культурным наследием, помогает сохранить прошлое. Под влиянием фольклора совершенствуются познавательные способности, развивается эмоциональная сфера, обогащаются нравственные представления, повышаются наблюдательность и произвольное внимание.</a:t>
            </a:r>
          </a:p>
        </p:txBody>
      </p:sp>
    </p:spTree>
    <p:extLst>
      <p:ext uri="{BB962C8B-B14F-4D97-AF65-F5344CB8AC3E}">
        <p14:creationId xmlns:p14="http://schemas.microsoft.com/office/powerpoint/2010/main" val="996075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FBA21A-FB79-499C-BD9C-78367E81B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733F75E-9E42-46CB-84B4-E2844AC3C7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5FC7F8-3D36-45FE-A3B7-72155E081196}"/>
              </a:ext>
            </a:extLst>
          </p:cNvPr>
          <p:cNvSpPr txBox="1"/>
          <p:nvPr/>
        </p:nvSpPr>
        <p:spPr>
          <a:xfrm>
            <a:off x="838200" y="1351722"/>
            <a:ext cx="10515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Уровень развития представлений о духовно – нравственных качествах у дошкольников характеризуется наличием обобщенных представлений о справедливости, правдивости, смелости, скромности, вежливости, трудолюбии, отзывчивости, заботливости.</a:t>
            </a:r>
          </a:p>
        </p:txBody>
      </p:sp>
    </p:spTree>
    <p:extLst>
      <p:ext uri="{BB962C8B-B14F-4D97-AF65-F5344CB8AC3E}">
        <p14:creationId xmlns:p14="http://schemas.microsoft.com/office/powerpoint/2010/main" val="421732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39DE2B-D5EC-42C3-B2B7-125313B3C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98610"/>
            <a:ext cx="10515600" cy="1325563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EE3A047-E7D5-41CD-B144-CA21279A9C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95006F-C8AC-45A2-8091-62231535F2DF}"/>
              </a:ext>
            </a:extLst>
          </p:cNvPr>
          <p:cNvSpPr txBox="1"/>
          <p:nvPr/>
        </p:nvSpPr>
        <p:spPr>
          <a:xfrm>
            <a:off x="838200" y="1228299"/>
            <a:ext cx="105155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Усвоение моральных эталонов идет в процессе общения со сверстниками и взрослыми, где ребенок сталкивается с необходимостью применять на практике усвоенные нормы поведения по отношению к другим людям, приспосабливать эти нормы и правила к разнообразным конкретным ситуациям.</a:t>
            </a:r>
          </a:p>
        </p:txBody>
      </p:sp>
    </p:spTree>
    <p:extLst>
      <p:ext uri="{BB962C8B-B14F-4D97-AF65-F5344CB8AC3E}">
        <p14:creationId xmlns:p14="http://schemas.microsoft.com/office/powerpoint/2010/main" val="963246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753FC0-3A20-4A89-AD34-48DBC9FBA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763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36F3DEE-9719-45D4-A5D7-ADBF71E913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94AA10-6AD1-4C5D-A6D2-5AE9678B27AF}"/>
              </a:ext>
            </a:extLst>
          </p:cNvPr>
          <p:cNvSpPr txBox="1"/>
          <p:nvPr/>
        </p:nvSpPr>
        <p:spPr>
          <a:xfrm>
            <a:off x="838201" y="1337481"/>
            <a:ext cx="105155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Изменения уровня духовно – нравственного развития у дошкольников связано с занятиями, которые соответствуют программным требованиям, в процессе которых к каждому ребенку осуществляется индивидуальный подход, учитывается его уровень интеллектуальных способностей, его интересы.</a:t>
            </a:r>
          </a:p>
        </p:txBody>
      </p:sp>
    </p:spTree>
    <p:extLst>
      <p:ext uri="{BB962C8B-B14F-4D97-AF65-F5344CB8AC3E}">
        <p14:creationId xmlns:p14="http://schemas.microsoft.com/office/powerpoint/2010/main" val="2547550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A8DCB3-7EEE-4C8E-B244-341288A58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57DFA40-7175-4177-B6E9-D655E7397E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05867F-DEA7-4AB6-8221-0F3EAFE3B4F5}"/>
              </a:ext>
            </a:extLst>
          </p:cNvPr>
          <p:cNvSpPr txBox="1"/>
          <p:nvPr/>
        </p:nvSpPr>
        <p:spPr>
          <a:xfrm>
            <a:off x="838201" y="1323833"/>
            <a:ext cx="105155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Под влиянием фольклора совершенствуются познавательные способности, развивается эмоциональная сфера, обогащаются нравственные представления, повышаются наблюдательность и произвольное внимание.</a:t>
            </a:r>
          </a:p>
        </p:txBody>
      </p:sp>
    </p:spTree>
    <p:extLst>
      <p:ext uri="{BB962C8B-B14F-4D97-AF65-F5344CB8AC3E}">
        <p14:creationId xmlns:p14="http://schemas.microsoft.com/office/powerpoint/2010/main" val="2127899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E882A1-A18B-459D-B341-D8EDBD6CD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A4D72FD-28A5-48FF-BB44-D34BCE6A87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1CCB2CB-4FB6-4C8C-BC45-5D5029727E7C}"/>
              </a:ext>
            </a:extLst>
          </p:cNvPr>
          <p:cNvSpPr txBox="1"/>
          <p:nvPr/>
        </p:nvSpPr>
        <p:spPr>
          <a:xfrm>
            <a:off x="838201" y="1801504"/>
            <a:ext cx="1051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Фольклор в значительной степени способствует формированию личности, он обогащает и развивает речь детей.</a:t>
            </a:r>
          </a:p>
        </p:txBody>
      </p:sp>
    </p:spTree>
    <p:extLst>
      <p:ext uri="{BB962C8B-B14F-4D97-AF65-F5344CB8AC3E}">
        <p14:creationId xmlns:p14="http://schemas.microsoft.com/office/powerpoint/2010/main" val="1548550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5F48CC-7044-4D22-9960-BF5D35382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92CCA22-E96B-468D-9D56-BF4BCBD717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F1915F-134D-4D14-877A-9C0A5744A746}"/>
              </a:ext>
            </a:extLst>
          </p:cNvPr>
          <p:cNvSpPr txBox="1"/>
          <p:nvPr/>
        </p:nvSpPr>
        <p:spPr>
          <a:xfrm>
            <a:off x="838201" y="1801504"/>
            <a:ext cx="105155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Дети любят театрализованные игры. Они живут одной жизнью с героями инсценировок и драматизации, выражают свое одобрение, негодование восклицаниями, нередко вмешиваются в ход событий.</a:t>
            </a:r>
          </a:p>
        </p:txBody>
      </p:sp>
    </p:spTree>
    <p:extLst>
      <p:ext uri="{BB962C8B-B14F-4D97-AF65-F5344CB8AC3E}">
        <p14:creationId xmlns:p14="http://schemas.microsoft.com/office/powerpoint/2010/main" val="31671619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370</Words>
  <Application>Microsoft Office PowerPoint</Application>
  <PresentationFormat>Широкоэкранный</PresentationFormat>
  <Paragraphs>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 Work</dc:creator>
  <cp:lastModifiedBy>PC Work</cp:lastModifiedBy>
  <cp:revision>9</cp:revision>
  <dcterms:created xsi:type="dcterms:W3CDTF">2025-12-02T13:00:34Z</dcterms:created>
  <dcterms:modified xsi:type="dcterms:W3CDTF">2025-12-02T14:18:21Z</dcterms:modified>
</cp:coreProperties>
</file>